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18.xml" ContentType="application/vnd.openxmlformats-officedocument.theme+xml"/>
  <Override PartName="/ppt/slideLayouts/slideLayout24.xml" ContentType="application/vnd.openxmlformats-officedocument.presentationml.slideLayout+xml"/>
  <Override PartName="/ppt/theme/theme29.xml" ContentType="application/vnd.openxmlformats-officedocument.theme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48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Masters/slideMaster52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theme/theme52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Default Extension="jpeg" ContentType="image/jpeg"/>
  <Override PartName="/ppt/notesSlides/notesSlide37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41.xml" ContentType="application/vnd.openxmlformats-officedocument.presentationml.slideLayout+xml"/>
  <Override PartName="/ppt/theme/theme46.xml" ContentType="application/vnd.openxmlformats-officedocument.theme+xml"/>
  <Override PartName="/ppt/slideLayouts/slideLayout52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theme/theme53.xml" ContentType="application/vnd.openxmlformats-officedocument.them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50.xml" ContentType="application/vnd.openxmlformats-officedocument.theme+xml"/>
  <Default Extension="doc" ContentType="application/msword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theme/theme44.xml" ContentType="application/vnd.openxmlformats-officedocument.them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2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8" r:id="rId14"/>
    <p:sldMasterId id="2147483690" r:id="rId15"/>
    <p:sldMasterId id="2147483692" r:id="rId16"/>
    <p:sldMasterId id="2147483694" r:id="rId17"/>
    <p:sldMasterId id="2147483696" r:id="rId18"/>
    <p:sldMasterId id="2147483698" r:id="rId19"/>
    <p:sldMasterId id="2147483700" r:id="rId20"/>
    <p:sldMasterId id="2147483702" r:id="rId21"/>
    <p:sldMasterId id="2147483704" r:id="rId22"/>
    <p:sldMasterId id="2147483706" r:id="rId23"/>
    <p:sldMasterId id="2147483708" r:id="rId24"/>
    <p:sldMasterId id="2147483710" r:id="rId25"/>
    <p:sldMasterId id="2147483712" r:id="rId26"/>
    <p:sldMasterId id="2147483714" r:id="rId27"/>
    <p:sldMasterId id="2147483716" r:id="rId28"/>
    <p:sldMasterId id="2147483718" r:id="rId29"/>
    <p:sldMasterId id="2147483720" r:id="rId30"/>
    <p:sldMasterId id="2147483722" r:id="rId31"/>
    <p:sldMasterId id="2147483724" r:id="rId32"/>
    <p:sldMasterId id="2147483726" r:id="rId33"/>
    <p:sldMasterId id="2147483728" r:id="rId34"/>
    <p:sldMasterId id="2147483730" r:id="rId35"/>
    <p:sldMasterId id="2147483732" r:id="rId36"/>
    <p:sldMasterId id="2147483734" r:id="rId37"/>
    <p:sldMasterId id="2147483736" r:id="rId38"/>
    <p:sldMasterId id="2147483738" r:id="rId39"/>
    <p:sldMasterId id="2147483740" r:id="rId40"/>
    <p:sldMasterId id="2147483742" r:id="rId41"/>
    <p:sldMasterId id="2147483744" r:id="rId42"/>
    <p:sldMasterId id="2147483746" r:id="rId43"/>
    <p:sldMasterId id="2147483748" r:id="rId44"/>
    <p:sldMasterId id="2147483750" r:id="rId45"/>
    <p:sldMasterId id="2147483752" r:id="rId46"/>
    <p:sldMasterId id="2147483754" r:id="rId47"/>
    <p:sldMasterId id="2147483756" r:id="rId48"/>
    <p:sldMasterId id="2147483758" r:id="rId49"/>
    <p:sldMasterId id="2147483760" r:id="rId50"/>
    <p:sldMasterId id="2147483762" r:id="rId51"/>
    <p:sldMasterId id="2147483764" r:id="rId52"/>
  </p:sldMasterIdLst>
  <p:notesMasterIdLst>
    <p:notesMasterId r:id="rId106"/>
  </p:notesMasterIdLst>
  <p:sldIdLst>
    <p:sldId id="256" r:id="rId53"/>
    <p:sldId id="309" r:id="rId54"/>
    <p:sldId id="258" r:id="rId55"/>
    <p:sldId id="259" r:id="rId56"/>
    <p:sldId id="260" r:id="rId57"/>
    <p:sldId id="261" r:id="rId58"/>
    <p:sldId id="262" r:id="rId59"/>
    <p:sldId id="263" r:id="rId60"/>
    <p:sldId id="264" r:id="rId61"/>
    <p:sldId id="265" r:id="rId62"/>
    <p:sldId id="266" r:id="rId63"/>
    <p:sldId id="267" r:id="rId64"/>
    <p:sldId id="268" r:id="rId65"/>
    <p:sldId id="269" r:id="rId66"/>
    <p:sldId id="270" r:id="rId67"/>
    <p:sldId id="271" r:id="rId68"/>
    <p:sldId id="272" r:id="rId69"/>
    <p:sldId id="273" r:id="rId70"/>
    <p:sldId id="274" r:id="rId71"/>
    <p:sldId id="275" r:id="rId72"/>
    <p:sldId id="276" r:id="rId73"/>
    <p:sldId id="277" r:id="rId74"/>
    <p:sldId id="278" r:id="rId75"/>
    <p:sldId id="279" r:id="rId76"/>
    <p:sldId id="280" r:id="rId77"/>
    <p:sldId id="281" r:id="rId78"/>
    <p:sldId id="282" r:id="rId79"/>
    <p:sldId id="283" r:id="rId80"/>
    <p:sldId id="284" r:id="rId81"/>
    <p:sldId id="285" r:id="rId82"/>
    <p:sldId id="286" r:id="rId83"/>
    <p:sldId id="287" r:id="rId84"/>
    <p:sldId id="288" r:id="rId85"/>
    <p:sldId id="289" r:id="rId86"/>
    <p:sldId id="290" r:id="rId87"/>
    <p:sldId id="291" r:id="rId88"/>
    <p:sldId id="292" r:id="rId89"/>
    <p:sldId id="293" r:id="rId90"/>
    <p:sldId id="294" r:id="rId91"/>
    <p:sldId id="295" r:id="rId92"/>
    <p:sldId id="296" r:id="rId93"/>
    <p:sldId id="297" r:id="rId94"/>
    <p:sldId id="298" r:id="rId95"/>
    <p:sldId id="299" r:id="rId96"/>
    <p:sldId id="300" r:id="rId97"/>
    <p:sldId id="301" r:id="rId98"/>
    <p:sldId id="302" r:id="rId99"/>
    <p:sldId id="303" r:id="rId100"/>
    <p:sldId id="304" r:id="rId101"/>
    <p:sldId id="305" r:id="rId102"/>
    <p:sldId id="306" r:id="rId103"/>
    <p:sldId id="307" r:id="rId104"/>
    <p:sldId id="308" r:id="rId10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11.xml"/><Relationship Id="rId68" Type="http://schemas.openxmlformats.org/officeDocument/2006/relationships/slide" Target="slides/slide16.xml"/><Relationship Id="rId84" Type="http://schemas.openxmlformats.org/officeDocument/2006/relationships/slide" Target="slides/slide32.xml"/><Relationship Id="rId89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presProps" Target="presProp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1.xml"/><Relationship Id="rId58" Type="http://schemas.openxmlformats.org/officeDocument/2006/relationships/slide" Target="slides/slide6.xml"/><Relationship Id="rId66" Type="http://schemas.openxmlformats.org/officeDocument/2006/relationships/slide" Target="slides/slide14.xml"/><Relationship Id="rId74" Type="http://schemas.openxmlformats.org/officeDocument/2006/relationships/slide" Target="slides/slide22.xml"/><Relationship Id="rId79" Type="http://schemas.openxmlformats.org/officeDocument/2006/relationships/slide" Target="slides/slide27.xml"/><Relationship Id="rId87" Type="http://schemas.openxmlformats.org/officeDocument/2006/relationships/slide" Target="slides/slide35.xml"/><Relationship Id="rId102" Type="http://schemas.openxmlformats.org/officeDocument/2006/relationships/slide" Target="slides/slide50.xml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9.xml"/><Relationship Id="rId82" Type="http://schemas.openxmlformats.org/officeDocument/2006/relationships/slide" Target="slides/slide30.xml"/><Relationship Id="rId90" Type="http://schemas.openxmlformats.org/officeDocument/2006/relationships/slide" Target="slides/slide38.xml"/><Relationship Id="rId95" Type="http://schemas.openxmlformats.org/officeDocument/2006/relationships/slide" Target="slides/slide4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4.xml"/><Relationship Id="rId64" Type="http://schemas.openxmlformats.org/officeDocument/2006/relationships/slide" Target="slides/slide12.xml"/><Relationship Id="rId69" Type="http://schemas.openxmlformats.org/officeDocument/2006/relationships/slide" Target="slides/slide17.xml"/><Relationship Id="rId77" Type="http://schemas.openxmlformats.org/officeDocument/2006/relationships/slide" Target="slides/slide25.xml"/><Relationship Id="rId100" Type="http://schemas.openxmlformats.org/officeDocument/2006/relationships/slide" Target="slides/slide48.xml"/><Relationship Id="rId105" Type="http://schemas.openxmlformats.org/officeDocument/2006/relationships/slide" Target="slides/slide53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20.xml"/><Relationship Id="rId80" Type="http://schemas.openxmlformats.org/officeDocument/2006/relationships/slide" Target="slides/slide28.xml"/><Relationship Id="rId85" Type="http://schemas.openxmlformats.org/officeDocument/2006/relationships/slide" Target="slides/slide33.xml"/><Relationship Id="rId93" Type="http://schemas.openxmlformats.org/officeDocument/2006/relationships/slide" Target="slides/slide41.xml"/><Relationship Id="rId98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7.xml"/><Relationship Id="rId67" Type="http://schemas.openxmlformats.org/officeDocument/2006/relationships/slide" Target="slides/slide15.xml"/><Relationship Id="rId103" Type="http://schemas.openxmlformats.org/officeDocument/2006/relationships/slide" Target="slides/slide51.xml"/><Relationship Id="rId108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2.xml"/><Relationship Id="rId62" Type="http://schemas.openxmlformats.org/officeDocument/2006/relationships/slide" Target="slides/slide10.xml"/><Relationship Id="rId70" Type="http://schemas.openxmlformats.org/officeDocument/2006/relationships/slide" Target="slides/slide18.xml"/><Relationship Id="rId75" Type="http://schemas.openxmlformats.org/officeDocument/2006/relationships/slide" Target="slides/slide23.xml"/><Relationship Id="rId83" Type="http://schemas.openxmlformats.org/officeDocument/2006/relationships/slide" Target="slides/slide31.xml"/><Relationship Id="rId88" Type="http://schemas.openxmlformats.org/officeDocument/2006/relationships/slide" Target="slides/slide36.xml"/><Relationship Id="rId91" Type="http://schemas.openxmlformats.org/officeDocument/2006/relationships/slide" Target="slides/slide39.xml"/><Relationship Id="rId96" Type="http://schemas.openxmlformats.org/officeDocument/2006/relationships/slide" Target="slides/slide4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5.xml"/><Relationship Id="rId10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8.xml"/><Relationship Id="rId65" Type="http://schemas.openxmlformats.org/officeDocument/2006/relationships/slide" Target="slides/slide13.xml"/><Relationship Id="rId73" Type="http://schemas.openxmlformats.org/officeDocument/2006/relationships/slide" Target="slides/slide21.xml"/><Relationship Id="rId78" Type="http://schemas.openxmlformats.org/officeDocument/2006/relationships/slide" Target="slides/slide26.xml"/><Relationship Id="rId81" Type="http://schemas.openxmlformats.org/officeDocument/2006/relationships/slide" Target="slides/slide29.xml"/><Relationship Id="rId86" Type="http://schemas.openxmlformats.org/officeDocument/2006/relationships/slide" Target="slides/slide34.xml"/><Relationship Id="rId94" Type="http://schemas.openxmlformats.org/officeDocument/2006/relationships/slide" Target="slides/slide42.xml"/><Relationship Id="rId99" Type="http://schemas.openxmlformats.org/officeDocument/2006/relationships/slide" Target="slides/slide47.xml"/><Relationship Id="rId101" Type="http://schemas.openxmlformats.org/officeDocument/2006/relationships/slide" Target="slides/slide4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theme" Target="theme/theme1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3.xml"/><Relationship Id="rId76" Type="http://schemas.openxmlformats.org/officeDocument/2006/relationships/slide" Target="slides/slide24.xml"/><Relationship Id="rId97" Type="http://schemas.openxmlformats.org/officeDocument/2006/relationships/slide" Target="slides/slide45.xml"/><Relationship Id="rId104" Type="http://schemas.openxmlformats.org/officeDocument/2006/relationships/slide" Target="slides/slide5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9.xml"/><Relationship Id="rId92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8CE9F-1FDE-485D-8F63-38D65FE4E96F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6462-1396-4E60-B2CA-2F7A11B4B2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B0556-952A-4751-AA9F-F1D638FE5A4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6462-1396-4E60-B2CA-2F7A11B4B2E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B60A-DBF7-4F6E-A362-064123F314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73894-9263-4B07-A784-7F1B2AA51866}" type="datetimeFigureOut">
              <a:rPr lang="en-US" smtClean="0"/>
              <a:pPr/>
              <a:t>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2FEBB-9D1D-4882-B88A-40F2E5C8A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A542D-C05D-422B-8DB8-7E9F125CD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6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7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8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9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1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2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3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4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5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6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7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8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9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1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2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3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4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5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6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7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8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9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1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2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3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4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5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6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7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8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9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1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2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766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4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5735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C68E84-3C9F-4184-8046-D4DAD517B411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22.xml"/><Relationship Id="rId18" Type="http://schemas.openxmlformats.org/officeDocument/2006/relationships/slide" Target="slide44.xml"/><Relationship Id="rId26" Type="http://schemas.openxmlformats.org/officeDocument/2006/relationships/slide" Target="slide48.xml"/><Relationship Id="rId3" Type="http://schemas.openxmlformats.org/officeDocument/2006/relationships/notesSlide" Target="../notesSlides/notesSlide1.xml"/><Relationship Id="rId21" Type="http://schemas.openxmlformats.org/officeDocument/2006/relationships/slide" Target="slide36.xml"/><Relationship Id="rId7" Type="http://schemas.openxmlformats.org/officeDocument/2006/relationships/slide" Target="slide4.xml"/><Relationship Id="rId12" Type="http://schemas.openxmlformats.org/officeDocument/2006/relationships/slide" Target="slide32.xml"/><Relationship Id="rId17" Type="http://schemas.openxmlformats.org/officeDocument/2006/relationships/slide" Target="slide34.xml"/><Relationship Id="rId25" Type="http://schemas.openxmlformats.org/officeDocument/2006/relationships/slide" Target="slide38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24.xml"/><Relationship Id="rId20" Type="http://schemas.openxmlformats.org/officeDocument/2006/relationships/slide" Target="slide26.xml"/><Relationship Id="rId29" Type="http://schemas.openxmlformats.org/officeDocument/2006/relationships/slide" Target="slide40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24" Type="http://schemas.openxmlformats.org/officeDocument/2006/relationships/slide" Target="slide28.xml"/><Relationship Id="rId5" Type="http://schemas.openxmlformats.org/officeDocument/2006/relationships/oleObject" Target="../embeddings/Microsoft_Office_Word_97_-_2003_Document1.doc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slide" Target="slide30.xml"/><Relationship Id="rId10" Type="http://schemas.openxmlformats.org/officeDocument/2006/relationships/slide" Target="slide10.xml"/><Relationship Id="rId19" Type="http://schemas.openxmlformats.org/officeDocument/2006/relationships/slide" Target="slide16.xml"/><Relationship Id="rId31" Type="http://schemas.openxmlformats.org/officeDocument/2006/relationships/slide" Target="slide52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42.xml"/><Relationship Id="rId22" Type="http://schemas.openxmlformats.org/officeDocument/2006/relationships/slide" Target="slide46.xml"/><Relationship Id="rId27" Type="http://schemas.openxmlformats.org/officeDocument/2006/relationships/slide" Target="slide20.xml"/><Relationship Id="rId30" Type="http://schemas.openxmlformats.org/officeDocument/2006/relationships/slide" Target="slide5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52.xml"/><Relationship Id="rId1" Type="http://schemas.openxmlformats.org/officeDocument/2006/relationships/audio" Target="file:///C:\My%20Documents\final_Q.wav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8000" dirty="0" smtClean="0">
                <a:solidFill>
                  <a:schemeClr val="folHlink"/>
                </a:solidFill>
              </a:rPr>
              <a:t>Jeopardy</a:t>
            </a:r>
            <a:endParaRPr lang="en-US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ph type="tbl" idx="1"/>
          </p:nvPr>
        </p:nvGraphicFramePr>
        <p:xfrm>
          <a:off x="762000" y="1533525"/>
          <a:ext cx="7775575" cy="4638675"/>
        </p:xfrm>
        <a:graphic>
          <a:graphicData uri="http://schemas.openxmlformats.org/presentationml/2006/ole">
            <p:oleObj spid="_x0000_s1026" name="Document" r:id="rId5" imgW="7928640" imgH="4730760" progId="Word.Document.8">
              <p:embed/>
            </p:oleObj>
          </a:graphicData>
        </a:graphic>
      </p:graphicFrame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98525" y="1600200"/>
            <a:ext cx="12618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A “</a:t>
            </a:r>
            <a:r>
              <a:rPr lang="en-US" dirty="0" err="1" smtClean="0">
                <a:solidFill>
                  <a:srgbClr val="000000"/>
                </a:solidFill>
              </a:rPr>
              <a:t>Tax”ing</a:t>
            </a:r>
            <a:r>
              <a:rPr lang="en-US" dirty="0" smtClean="0">
                <a:solidFill>
                  <a:srgbClr val="000000"/>
                </a:solidFill>
              </a:rPr>
              <a:t> Situation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362200" y="1676400"/>
            <a:ext cx="152400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Rebel Women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886200" y="1600201"/>
            <a:ext cx="1368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On the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Battlefield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394325" y="1676400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 Say What?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7086601" y="1676400"/>
            <a:ext cx="121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Potpourri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8382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6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4" name="Text Box 11"/>
          <p:cNvSpPr txBox="1">
            <a:spLocks noChangeArrowheads="1"/>
          </p:cNvSpPr>
          <p:nvPr/>
        </p:nvSpPr>
        <p:spPr bwMode="auto">
          <a:xfrm>
            <a:off x="898525" y="3241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898525" y="4003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8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6" name="Text Box 13"/>
          <p:cNvSpPr txBox="1">
            <a:spLocks noChangeArrowheads="1"/>
          </p:cNvSpPr>
          <p:nvPr/>
        </p:nvSpPr>
        <p:spPr bwMode="auto">
          <a:xfrm>
            <a:off x="898525" y="4765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9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98525" y="5527675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514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1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5562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2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0386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3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7010400" y="2514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4" action="ppaction://hlinksldjump"/>
              </a:rPr>
              <a:t>Q $100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2514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5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4038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6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55626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7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7010400" y="3276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8" action="ppaction://hlinksldjump"/>
              </a:rPr>
              <a:t>Q $200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25146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19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3962400" y="3962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0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5538788" y="3962400"/>
            <a:ext cx="1090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1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7010400" y="4038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2" action="ppaction://hlinksldjump"/>
              </a:rPr>
              <a:t>Q $300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2514600" y="47244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3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4038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4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55626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5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3" name="Rectangle 30"/>
          <p:cNvSpPr>
            <a:spLocks noChangeArrowheads="1"/>
          </p:cNvSpPr>
          <p:nvPr/>
        </p:nvSpPr>
        <p:spPr bwMode="auto">
          <a:xfrm>
            <a:off x="7010400" y="4800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6" action="ppaction://hlinksldjump"/>
              </a:rPr>
              <a:t>Q $400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4" name="Rectangle 31"/>
          <p:cNvSpPr>
            <a:spLocks noChangeArrowheads="1"/>
          </p:cNvSpPr>
          <p:nvPr/>
        </p:nvSpPr>
        <p:spPr bwMode="auto">
          <a:xfrm>
            <a:off x="2514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7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5" name="Rectangle 32"/>
          <p:cNvSpPr>
            <a:spLocks noChangeArrowheads="1"/>
          </p:cNvSpPr>
          <p:nvPr/>
        </p:nvSpPr>
        <p:spPr bwMode="auto">
          <a:xfrm>
            <a:off x="4038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8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6" name="Rectangle 33"/>
          <p:cNvSpPr>
            <a:spLocks noChangeArrowheads="1"/>
          </p:cNvSpPr>
          <p:nvPr/>
        </p:nvSpPr>
        <p:spPr bwMode="auto">
          <a:xfrm>
            <a:off x="55626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29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7" name="Rectangle 34"/>
          <p:cNvSpPr>
            <a:spLocks noChangeArrowheads="1"/>
          </p:cNvSpPr>
          <p:nvPr/>
        </p:nvSpPr>
        <p:spPr bwMode="auto">
          <a:xfrm>
            <a:off x="7010400" y="5562600"/>
            <a:ext cx="1090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0" action="ppaction://hlinksldjump"/>
              </a:rPr>
              <a:t>Q $500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8" name="Text Box 47"/>
          <p:cNvSpPr txBox="1">
            <a:spLocks noChangeArrowheads="1"/>
          </p:cNvSpPr>
          <p:nvPr/>
        </p:nvSpPr>
        <p:spPr bwMode="auto">
          <a:xfrm>
            <a:off x="6765925" y="6324600"/>
            <a:ext cx="1995488" cy="466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hlinkClick r:id="rId31" action="ppaction://hlinksldjump"/>
              </a:rPr>
              <a:t>Final Jeopardy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059" name="TextBox 36"/>
          <p:cNvSpPr txBox="1">
            <a:spLocks noChangeArrowheads="1"/>
          </p:cNvSpPr>
          <p:nvPr/>
        </p:nvSpPr>
        <p:spPr bwMode="auto">
          <a:xfrm>
            <a:off x="0" y="6400800"/>
            <a:ext cx="3048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srgbClr val="FFFFFF"/>
                </a:solidFill>
              </a:rPr>
              <a:t>Source: http://jc-schools.net/tutorials/PPT-games/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je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2" grpId="0" build="p" autoUpdateAnimBg="0"/>
      <p:bldP spid="2053" grpId="0" build="p" autoUpdateAnimBg="0"/>
      <p:bldP spid="2054" grpId="0" build="p" autoUpdateAnimBg="0"/>
      <p:bldP spid="2055" grpId="0" build="p" autoUpdateAnimBg="0"/>
      <p:bldP spid="2056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122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7120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act forced colonists to provide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food and housing for any British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soldier that required them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133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709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Quartering Act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</a:t>
            </a:r>
            <a:r>
              <a:rPr lang="en-US" dirty="0" smtClean="0"/>
              <a:t>from 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43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21168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She is widely credited with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sewing the first American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flag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53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0959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Betsy Ross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63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248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At her husband’s request, she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traveled hundreds of miles to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be by his side at Valley Forge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74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819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Martha Washington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84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985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She followed her husband to war and, when her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husband fell at the Battle of Monmouth, she took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FFFFFF"/>
                </a:solidFill>
              </a:rPr>
              <a:t>over his post at the cannon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194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785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Mary Ludwig Hays,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or Molly Pitcher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204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9168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She disguised herself as a man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to join the Continental Army and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served 17 months for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revolutionaries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215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296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Deborah Sampson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1"/>
            <a:ext cx="7772400" cy="1219199"/>
          </a:xfrm>
        </p:spPr>
        <p:txBody>
          <a:bodyPr/>
          <a:lstStyle/>
          <a:p>
            <a:r>
              <a:rPr lang="en-US" dirty="0" smtClean="0"/>
              <a:t>$100 Question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828800" y="2514600"/>
            <a:ext cx="6172200" cy="1676400"/>
          </a:xfrm>
        </p:spPr>
        <p:txBody>
          <a:bodyPr/>
          <a:lstStyle/>
          <a:p>
            <a:pPr algn="l"/>
            <a:r>
              <a:rPr lang="en-US" dirty="0" smtClean="0"/>
              <a:t>This British tax required most legal </a:t>
            </a:r>
          </a:p>
          <a:p>
            <a:pPr algn="l"/>
            <a:r>
              <a:rPr lang="en-US" dirty="0" smtClean="0"/>
              <a:t>printed documents in the colonies to </a:t>
            </a:r>
          </a:p>
          <a:p>
            <a:pPr algn="l"/>
            <a:r>
              <a:rPr lang="en-US" dirty="0" smtClean="0"/>
              <a:t>carry a tax</a:t>
            </a:r>
            <a:endParaRPr lang="en-US" dirty="0"/>
          </a:p>
        </p:txBody>
      </p:sp>
      <p:pic>
        <p:nvPicPr>
          <p:cNvPr id="40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225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708399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She was a political writer during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Revolution and later would write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first history of the war by a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woman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Rebel </a:t>
            </a:r>
            <a:br>
              <a:rPr lang="en-US" dirty="0" smtClean="0"/>
            </a:br>
            <a:r>
              <a:rPr lang="en-US" dirty="0" smtClean="0"/>
              <a:t>Women</a:t>
            </a:r>
            <a:endParaRPr lang="en-US" dirty="0" smtClean="0"/>
          </a:p>
        </p:txBody>
      </p:sp>
      <p:pic>
        <p:nvPicPr>
          <p:cNvPr id="235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767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Mercy Otis Warren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45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2232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combined efforts of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Continental Army and French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troops caused the British surrender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at this battle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56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305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Battle of Yorktown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66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299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decisive battle is considered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turning point of the war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76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74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Battle of Saratoga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86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556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These two sites were home to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first military engagements of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2969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658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are Lexington and Concord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307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89611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quote, “Don’t fire until you see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whites of their eyes,” is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associated with this battle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317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31454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the Battle of Bunker Hill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512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7502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Stamp Act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327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913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fort saw action during not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only the American Revolution,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but also the French and Indian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War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On</a:t>
            </a:r>
            <a:br>
              <a:rPr lang="en-US" dirty="0" smtClean="0"/>
            </a:br>
            <a:r>
              <a:rPr lang="en-US" dirty="0" smtClean="0"/>
              <a:t>the Battlefield</a:t>
            </a:r>
            <a:endParaRPr lang="en-US" dirty="0" smtClean="0"/>
          </a:p>
        </p:txBody>
      </p:sp>
      <p:pic>
        <p:nvPicPr>
          <p:cNvPr id="337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178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is Fort Ticonderoga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348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31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“Give me Liberty, or give me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Death!”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</a:t>
            </a:r>
            <a:r>
              <a:rPr lang="en-US" dirty="0" smtClean="0"/>
              <a:t>from Say What? </a:t>
            </a:r>
            <a:endParaRPr lang="en-US" dirty="0" smtClean="0"/>
          </a:p>
        </p:txBody>
      </p:sp>
      <p:pic>
        <p:nvPicPr>
          <p:cNvPr id="358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089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Patrick Henry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368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400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“Where liberty dwells, there 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my country.”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3789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06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Benjamin Franklin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3891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7374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“What a glorious morning for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America!” – on hearing of the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shots at Lexington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3993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814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Samuel Adams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4096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5194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“These are the times that try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men’s souls.”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4198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519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Thomas Paine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614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0950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December 1773, the Sons of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Liberty imitated Mohawk Indians,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boarded British ships, and dumped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tea into the harbor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4301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1714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“The die is now cast; the colonies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must either submit or triumph …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we must not retreat.”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from </a:t>
            </a:r>
            <a:r>
              <a:rPr lang="en-US" dirty="0" smtClean="0"/>
              <a:t>Say What?</a:t>
            </a:r>
            <a:endParaRPr lang="en-US" dirty="0" smtClean="0"/>
          </a:p>
        </p:txBody>
      </p:sp>
      <p:pic>
        <p:nvPicPr>
          <p:cNvPr id="4403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981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King George III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Question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4505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6861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runaway slave is widely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considered the first casualty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of the American Revolution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$100 Answer </a:t>
            </a:r>
            <a:r>
              <a:rPr lang="en-US" dirty="0" smtClean="0"/>
              <a:t>from Potpourri  </a:t>
            </a:r>
            <a:endParaRPr lang="en-US" dirty="0" smtClean="0"/>
          </a:p>
        </p:txBody>
      </p:sp>
      <p:pic>
        <p:nvPicPr>
          <p:cNvPr id="4608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968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</a:t>
            </a:r>
            <a:r>
              <a:rPr lang="en-US" sz="3600" dirty="0" err="1" smtClean="0">
                <a:solidFill>
                  <a:srgbClr val="FFFFFF"/>
                </a:solidFill>
              </a:rPr>
              <a:t>Crispus</a:t>
            </a:r>
            <a:r>
              <a:rPr lang="en-US" sz="3600" dirty="0" smtClean="0">
                <a:solidFill>
                  <a:srgbClr val="FFFFFF"/>
                </a:solidFill>
              </a:rPr>
              <a:t> Attucks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Question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4710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90464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Still considered a traitor to America,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general began the war in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Continental Army but defected to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British side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4813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070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was Benedict Arnold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4915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479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Patriots sent this letter to King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George III, asking for a repeal of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Intolerable Acts in exchange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for peace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5017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4040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Olive Branch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Petition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5120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442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These German mercenaries were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hired to fight for the British cause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5222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5320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Who were the Hessians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$200 Answer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717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790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Boston Tea Party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Question from </a:t>
            </a:r>
            <a:r>
              <a:rPr lang="en-US" dirty="0" smtClean="0"/>
              <a:t>Potpourri</a:t>
            </a:r>
            <a:endParaRPr lang="en-US" dirty="0" smtClean="0"/>
          </a:p>
        </p:txBody>
      </p:sp>
      <p:pic>
        <p:nvPicPr>
          <p:cNvPr id="53251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23760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Through this communications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network, letters carried on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horseback kept revolutionaries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aware of all happenings in other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colonies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$500 Answer </a:t>
            </a:r>
            <a:r>
              <a:rPr lang="en-US" smtClean="0"/>
              <a:t>from </a:t>
            </a:r>
            <a:r>
              <a:rPr lang="en-US" smtClean="0"/>
              <a:t>Potpourri</a:t>
            </a:r>
            <a:endParaRPr lang="en-US" dirty="0" smtClean="0"/>
          </a:p>
        </p:txBody>
      </p:sp>
      <p:pic>
        <p:nvPicPr>
          <p:cNvPr id="5427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8400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were the Committees of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Correspondence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</a:t>
            </a:r>
            <a:endParaRPr lang="en-US" dirty="0" smtClean="0"/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304800" y="2438400"/>
            <a:ext cx="866134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In 1776, this first ever combat submarine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entered New York Harbor with the intent of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attaching makeshift bombs to British vessels,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although never successful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59396" name="final_Q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 descr="m_button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3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Final Jeopardy Answer</a:t>
            </a:r>
            <a:endParaRPr lang="en-US" dirty="0" smtClean="0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508125" y="2767013"/>
            <a:ext cx="572874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What was the American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dirty="0" smtClean="0">
                <a:solidFill>
                  <a:srgbClr val="FFFFFF"/>
                </a:solidFill>
              </a:rPr>
              <a:t>Turtle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56324" name="Picture 4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Question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8195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03049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Townshend Acts threw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colonists into a rage, causing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bloody event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$300 Answer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9219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5981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Boston Massacre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Question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10243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66011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This tax levied by the British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Parliament, which deeply affected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the rum trade, was eventually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repealed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$400 Answer from A </a:t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Tax”ing</a:t>
            </a:r>
            <a:r>
              <a:rPr lang="en-US" dirty="0" smtClean="0"/>
              <a:t> Situation</a:t>
            </a:r>
          </a:p>
        </p:txBody>
      </p:sp>
      <p:pic>
        <p:nvPicPr>
          <p:cNvPr id="11267" name="Picture 3" descr="m_button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9436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89125" y="3168650"/>
            <a:ext cx="46476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FFFF"/>
                </a:solidFill>
              </a:rPr>
              <a:t>What was the Sugar Act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3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3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3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3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3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4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4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4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4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44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4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4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4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4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4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50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51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5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991</Words>
  <Application>Microsoft Office PowerPoint</Application>
  <PresentationFormat>On-screen Show (4:3)</PresentationFormat>
  <Paragraphs>253</Paragraphs>
  <Slides>53</Slides>
  <Notes>53</Notes>
  <HiddenSlides>0</HiddenSlides>
  <MMClips>1</MMClips>
  <ScaleCrop>false</ScaleCrop>
  <HeadingPairs>
    <vt:vector size="6" baseType="variant">
      <vt:variant>
        <vt:lpstr>Theme</vt:lpstr>
      </vt:variant>
      <vt:variant>
        <vt:i4>52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106" baseType="lpstr">
      <vt:lpstr>Pulse</vt:lpstr>
      <vt:lpstr>2_Pulse</vt:lpstr>
      <vt:lpstr>3_Pulse</vt:lpstr>
      <vt:lpstr>4_Pulse</vt:lpstr>
      <vt:lpstr>5_Pulse</vt:lpstr>
      <vt:lpstr>6_Pulse</vt:lpstr>
      <vt:lpstr>7_Pulse</vt:lpstr>
      <vt:lpstr>8_Pulse</vt:lpstr>
      <vt:lpstr>9_Pulse</vt:lpstr>
      <vt:lpstr>10_Pulse</vt:lpstr>
      <vt:lpstr>11_Pulse</vt:lpstr>
      <vt:lpstr>12_Pulse</vt:lpstr>
      <vt:lpstr>13_Pulse</vt:lpstr>
      <vt:lpstr>14_Pulse</vt:lpstr>
      <vt:lpstr>15_Pulse</vt:lpstr>
      <vt:lpstr>16_Pulse</vt:lpstr>
      <vt:lpstr>17_Pulse</vt:lpstr>
      <vt:lpstr>18_Pulse</vt:lpstr>
      <vt:lpstr>19_Pulse</vt:lpstr>
      <vt:lpstr>20_Pulse</vt:lpstr>
      <vt:lpstr>21_Pulse</vt:lpstr>
      <vt:lpstr>22_Pulse</vt:lpstr>
      <vt:lpstr>23_Pulse</vt:lpstr>
      <vt:lpstr>24_Pulse</vt:lpstr>
      <vt:lpstr>25_Pulse</vt:lpstr>
      <vt:lpstr>26_Pulse</vt:lpstr>
      <vt:lpstr>27_Pulse</vt:lpstr>
      <vt:lpstr>28_Pulse</vt:lpstr>
      <vt:lpstr>29_Pulse</vt:lpstr>
      <vt:lpstr>30_Pulse</vt:lpstr>
      <vt:lpstr>31_Pulse</vt:lpstr>
      <vt:lpstr>32_Pulse</vt:lpstr>
      <vt:lpstr>33_Pulse</vt:lpstr>
      <vt:lpstr>34_Pulse</vt:lpstr>
      <vt:lpstr>35_Pulse</vt:lpstr>
      <vt:lpstr>36_Pulse</vt:lpstr>
      <vt:lpstr>37_Pulse</vt:lpstr>
      <vt:lpstr>38_Pulse</vt:lpstr>
      <vt:lpstr>39_Pulse</vt:lpstr>
      <vt:lpstr>40_Pulse</vt:lpstr>
      <vt:lpstr>41_Pulse</vt:lpstr>
      <vt:lpstr>42_Pulse</vt:lpstr>
      <vt:lpstr>43_Pulse</vt:lpstr>
      <vt:lpstr>44_Pulse</vt:lpstr>
      <vt:lpstr>45_Pulse</vt:lpstr>
      <vt:lpstr>46_Pulse</vt:lpstr>
      <vt:lpstr>47_Pulse</vt:lpstr>
      <vt:lpstr>48_Pulse</vt:lpstr>
      <vt:lpstr>49_Pulse</vt:lpstr>
      <vt:lpstr>50_Pulse</vt:lpstr>
      <vt:lpstr>51_Pulse</vt:lpstr>
      <vt:lpstr>52_Pulse</vt:lpstr>
      <vt:lpstr>Document</vt:lpstr>
      <vt:lpstr>Jeopardy</vt:lpstr>
      <vt:lpstr>$100 Question from A  “Tax”ing Situation</vt:lpstr>
      <vt:lpstr>$100 Answer from A  “Tax”ing Situation</vt:lpstr>
      <vt:lpstr>$200 Question from A  “Tax”ing Situation</vt:lpstr>
      <vt:lpstr>$200 Answer from A  “Tax”ing Situation</vt:lpstr>
      <vt:lpstr>$300 Question from A  “Tax”ing Situation</vt:lpstr>
      <vt:lpstr>$300 Answer from A  “Tax”ing Situation</vt:lpstr>
      <vt:lpstr>$400 Question from A  “Tax”ing Situation</vt:lpstr>
      <vt:lpstr>$400 Answer from A  “Tax”ing Situation</vt:lpstr>
      <vt:lpstr>$500 Question from A  “Tax”ing Situation</vt:lpstr>
      <vt:lpstr>$500 Answer from A  “Tax”ing Situation</vt:lpstr>
      <vt:lpstr>$100 Question from Rebel  Women</vt:lpstr>
      <vt:lpstr>$100 Answer from Rebel  Women</vt:lpstr>
      <vt:lpstr>$200 Question from Rebel  Women</vt:lpstr>
      <vt:lpstr>$200 Answer from Rebel  Women</vt:lpstr>
      <vt:lpstr>$300 Question from Rebel  Women</vt:lpstr>
      <vt:lpstr>$300 Answer from Rebel  Women</vt:lpstr>
      <vt:lpstr>$400 Question from Rebel  Women</vt:lpstr>
      <vt:lpstr>$400 Answer from Rebel  Women</vt:lpstr>
      <vt:lpstr>$500 Question from Rebel  Women</vt:lpstr>
      <vt:lpstr>$500 Answer from Rebel  Women</vt:lpstr>
      <vt:lpstr>$100 Question from On the Battlefield</vt:lpstr>
      <vt:lpstr>$100 Answer from On the Battlefield</vt:lpstr>
      <vt:lpstr>$200 Question from On the Battlefield</vt:lpstr>
      <vt:lpstr>$200 Answer from On the Battlefield</vt:lpstr>
      <vt:lpstr>$300 Question from On the Battlefield</vt:lpstr>
      <vt:lpstr>$300 Answer from On the Battlefield</vt:lpstr>
      <vt:lpstr>$400 Question from On the Battlefield</vt:lpstr>
      <vt:lpstr>$400 Answer from On the Battlefield</vt:lpstr>
      <vt:lpstr>$500 Question from On the Battlefield</vt:lpstr>
      <vt:lpstr>$500 Answer from On the Battlefield</vt:lpstr>
      <vt:lpstr>$100 Question from Say What?</vt:lpstr>
      <vt:lpstr>$100 Answer from Say What? </vt:lpstr>
      <vt:lpstr>$200 Question from Say What?</vt:lpstr>
      <vt:lpstr>$200 Answer from Say What?</vt:lpstr>
      <vt:lpstr>$300 Question from Say What?</vt:lpstr>
      <vt:lpstr>$300 Answer from Say What?</vt:lpstr>
      <vt:lpstr>$400 Question from Say What?</vt:lpstr>
      <vt:lpstr>$400 Answer from Say What?</vt:lpstr>
      <vt:lpstr>$500 Question from Say What?</vt:lpstr>
      <vt:lpstr>$500 Answer from Say What?</vt:lpstr>
      <vt:lpstr>$100 Question from Potpourri</vt:lpstr>
      <vt:lpstr>$100 Answer from Potpourri  </vt:lpstr>
      <vt:lpstr>$200 Question from Potpourri</vt:lpstr>
      <vt:lpstr>$200 Answer from Potpourri</vt:lpstr>
      <vt:lpstr>$300 Question from Potpourri</vt:lpstr>
      <vt:lpstr>$300 Answer from Potpourri</vt:lpstr>
      <vt:lpstr>$400 Question from Potpourri</vt:lpstr>
      <vt:lpstr>$400 Answer from Potpourri</vt:lpstr>
      <vt:lpstr>$500 Question from Potpourri</vt:lpstr>
      <vt:lpstr>$500 Answer from Potpourri</vt:lpstr>
      <vt:lpstr>Final Jeopardy</vt:lpstr>
      <vt:lpstr>Final Jeopardy Answer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</dc:title>
  <dc:creator>Doug</dc:creator>
  <cp:lastModifiedBy>Cory</cp:lastModifiedBy>
  <cp:revision>24</cp:revision>
  <dcterms:created xsi:type="dcterms:W3CDTF">2011-06-16T03:08:32Z</dcterms:created>
  <dcterms:modified xsi:type="dcterms:W3CDTF">2012-01-13T00:26:25Z</dcterms:modified>
</cp:coreProperties>
</file>